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60" r:id="rId4"/>
    <p:sldId id="257" r:id="rId5"/>
    <p:sldId id="259" r:id="rId6"/>
    <p:sldId id="258" r:id="rId7"/>
    <p:sldId id="262" r:id="rId8"/>
    <p:sldId id="264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BD03A81-9DA3-46BC-9FB8-3F236794EFBB}" type="slidenum">
              <a:rPr lang="nb-NO" smtClean="0"/>
              <a:t>‹#›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363B7C8-BC7E-46CA-ACF3-48CD86EE6E98}" type="datetimeFigureOut">
              <a:rPr lang="nb-NO" smtClean="0"/>
              <a:t>12.09.2017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icketmaster.se/event/479871?camefrom=AFF_pustervik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543800" cy="3662263"/>
          </a:xfrm>
        </p:spPr>
        <p:txBody>
          <a:bodyPr/>
          <a:lstStyle/>
          <a:p>
            <a:r>
              <a:rPr lang="nb-NO" dirty="0" smtClean="0"/>
              <a:t>Protestene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mot krigs-</a:t>
            </a:r>
            <a:br>
              <a:rPr lang="nb-NO" dirty="0" smtClean="0"/>
            </a:br>
            <a:r>
              <a:rPr lang="nb-NO" dirty="0" smtClean="0"/>
              <a:t>øvelsen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Aurora 17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3857">
            <a:off x="5213523" y="1929654"/>
            <a:ext cx="2448272" cy="346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16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Det norske initiativet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b="1" dirty="0" smtClean="0"/>
              <a:t>Støttes av </a:t>
            </a:r>
          </a:p>
          <a:p>
            <a:pPr lvl="1"/>
            <a:r>
              <a:rPr lang="nb-NO" dirty="0" smtClean="0"/>
              <a:t>Norge ut av NATO</a:t>
            </a:r>
          </a:p>
          <a:p>
            <a:pPr lvl="1"/>
            <a:r>
              <a:rPr lang="nb-NO" dirty="0" smtClean="0"/>
              <a:t>Internasjonal </a:t>
            </a:r>
            <a:r>
              <a:rPr lang="nb-NO" dirty="0" err="1" smtClean="0"/>
              <a:t>kvinneliga</a:t>
            </a:r>
            <a:r>
              <a:rPr lang="nb-NO" dirty="0" smtClean="0"/>
              <a:t> for fred og frihet</a:t>
            </a:r>
          </a:p>
          <a:p>
            <a:pPr lvl="1"/>
            <a:r>
              <a:rPr lang="nb-NO" dirty="0" smtClean="0"/>
              <a:t>Stopp NATO</a:t>
            </a:r>
          </a:p>
          <a:p>
            <a:pPr lvl="1"/>
            <a:r>
              <a:rPr lang="nb-NO" dirty="0" smtClean="0"/>
              <a:t>Bestemødre for fred</a:t>
            </a:r>
          </a:p>
          <a:p>
            <a:pPr lvl="1"/>
            <a:r>
              <a:rPr lang="nb-NO" dirty="0" smtClean="0"/>
              <a:t>Fredsbevegelsen på Nesodden</a:t>
            </a:r>
          </a:p>
          <a:p>
            <a:pPr lvl="1"/>
            <a:r>
              <a:rPr lang="nb-NO" dirty="0" smtClean="0"/>
              <a:t>Norge for fred</a:t>
            </a:r>
          </a:p>
          <a:p>
            <a:pPr lvl="1"/>
            <a:endParaRPr lang="nb-NO" dirty="0"/>
          </a:p>
          <a:p>
            <a:pPr lvl="1"/>
            <a:r>
              <a:rPr lang="nb-NO" dirty="0" smtClean="0"/>
              <a:t>Felles løpeseddel delt ut bl.a. Oslo, Arendal, Stavanger, Bergen, Sandnes og diverse fredsarrangementer i sommer</a:t>
            </a:r>
          </a:p>
          <a:p>
            <a:pPr lvl="1"/>
            <a:r>
              <a:rPr lang="nb-NO" b="1" dirty="0" smtClean="0"/>
              <a:t>Enighet om disse parolene: </a:t>
            </a:r>
          </a:p>
          <a:p>
            <a:pPr lvl="1"/>
            <a:r>
              <a:rPr lang="nb-NO" dirty="0" smtClean="0"/>
              <a:t>Norge ut av NATO</a:t>
            </a:r>
          </a:p>
          <a:p>
            <a:pPr lvl="1"/>
            <a:r>
              <a:rPr lang="nb-NO" dirty="0" smtClean="0"/>
              <a:t>Fjern utenlandske baser på norsk jord</a:t>
            </a:r>
          </a:p>
          <a:p>
            <a:pPr lvl="1"/>
            <a:r>
              <a:rPr lang="nb-NO" dirty="0" smtClean="0"/>
              <a:t>Ingen kjernevåpen på norsk jord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347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210146"/>
          </a:xfrm>
        </p:spPr>
        <p:txBody>
          <a:bodyPr/>
          <a:lstStyle/>
          <a:p>
            <a:r>
              <a:rPr lang="nb-NO" dirty="0" smtClean="0"/>
              <a:t>Demonstrasjon lørdag kl. 13, Gustav Adolfs torg, Gøteborg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34 organisasjoner har tilsluttet seg</a:t>
            </a:r>
          </a:p>
          <a:p>
            <a:r>
              <a:rPr lang="nb-NO" dirty="0" smtClean="0"/>
              <a:t>Parolene for demonstrasjonen: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- Nato ut ur Sverige</a:t>
            </a:r>
            <a:br>
              <a:rPr lang="nb-NO" dirty="0"/>
            </a:br>
            <a:r>
              <a:rPr lang="nb-NO" dirty="0"/>
              <a:t>- Riv </a:t>
            </a:r>
            <a:r>
              <a:rPr lang="nb-NO" dirty="0" err="1"/>
              <a:t>upp</a:t>
            </a:r>
            <a:r>
              <a:rPr lang="nb-NO" dirty="0"/>
              <a:t> </a:t>
            </a:r>
            <a:r>
              <a:rPr lang="nb-NO" dirty="0" err="1" smtClean="0"/>
              <a:t>värdlandsavtalet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- Inga </a:t>
            </a:r>
            <a:r>
              <a:rPr lang="nb-NO" dirty="0" err="1"/>
              <a:t>kärnvapen</a:t>
            </a:r>
            <a:r>
              <a:rPr lang="nb-NO" dirty="0"/>
              <a:t> på svensk mark</a:t>
            </a:r>
            <a:br>
              <a:rPr lang="nb-NO" dirty="0"/>
            </a:br>
            <a:endParaRPr lang="nb-NO" dirty="0" smtClean="0"/>
          </a:p>
          <a:p>
            <a:r>
              <a:rPr lang="nb-NO" dirty="0" smtClean="0"/>
              <a:t>Gudrun </a:t>
            </a:r>
            <a:r>
              <a:rPr lang="nb-NO" dirty="0"/>
              <a:t>Schyman (</a:t>
            </a:r>
            <a:r>
              <a:rPr lang="nb-NO" dirty="0" err="1"/>
              <a:t>Fi</a:t>
            </a:r>
            <a:r>
              <a:rPr lang="nb-NO" dirty="0"/>
              <a:t>), Stig Henriksson (V), Valter Mutt (MP) </a:t>
            </a:r>
            <a:r>
              <a:rPr lang="nb-NO" dirty="0" smtClean="0"/>
              <a:t>og Robert </a:t>
            </a:r>
            <a:r>
              <a:rPr lang="nb-NO" dirty="0" err="1"/>
              <a:t>Mathiasson</a:t>
            </a:r>
            <a:r>
              <a:rPr lang="nb-NO" dirty="0"/>
              <a:t> (K</a:t>
            </a:r>
            <a:r>
              <a:rPr lang="nb-NO" dirty="0" smtClean="0"/>
              <a:t>)</a:t>
            </a:r>
          </a:p>
          <a:p>
            <a:r>
              <a:rPr lang="nb-NO" dirty="0" smtClean="0"/>
              <a:t>På møtet etter </a:t>
            </a:r>
            <a:r>
              <a:rPr lang="nb-NO" dirty="0" err="1"/>
              <a:t>demonstrationen</a:t>
            </a:r>
            <a:r>
              <a:rPr lang="nb-NO" dirty="0"/>
              <a:t> </a:t>
            </a:r>
            <a:r>
              <a:rPr lang="nb-NO" dirty="0" smtClean="0"/>
              <a:t>:</a:t>
            </a:r>
            <a:r>
              <a:rPr lang="nb-NO" dirty="0" err="1" smtClean="0"/>
              <a:t>Slowgold</a:t>
            </a:r>
            <a:r>
              <a:rPr lang="nb-NO" dirty="0"/>
              <a:t>, </a:t>
            </a:r>
            <a:r>
              <a:rPr lang="nb-NO" dirty="0" err="1"/>
              <a:t>Nyningen</a:t>
            </a:r>
            <a:r>
              <a:rPr lang="nb-NO" dirty="0"/>
              <a:t> </a:t>
            </a:r>
            <a:r>
              <a:rPr lang="nb-NO" dirty="0" err="1"/>
              <a:t>och</a:t>
            </a:r>
            <a:r>
              <a:rPr lang="nb-NO" dirty="0"/>
              <a:t> Mikael </a:t>
            </a:r>
            <a:r>
              <a:rPr lang="nb-NO" dirty="0" smtClean="0"/>
              <a:t>Wiehe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053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Fredsseminarium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Foregår fra fredag til tirsdag</a:t>
            </a:r>
          </a:p>
          <a:p>
            <a:r>
              <a:rPr lang="nb-NO" b="1" dirty="0" smtClean="0"/>
              <a:t>Søndag 17.9:</a:t>
            </a:r>
            <a:r>
              <a:rPr lang="nb-NO" b="1" dirty="0"/>
              <a:t/>
            </a:r>
            <a:br>
              <a:rPr lang="nb-NO" b="1" dirty="0"/>
            </a:br>
            <a:r>
              <a:rPr lang="nb-NO" b="1" dirty="0" smtClean="0"/>
              <a:t>Sted: </a:t>
            </a:r>
            <a:r>
              <a:rPr lang="nb-NO" dirty="0" err="1" smtClean="0"/>
              <a:t>Frilagret</a:t>
            </a:r>
            <a:r>
              <a:rPr lang="nb-NO" b="1" dirty="0" smtClean="0"/>
              <a:t> </a:t>
            </a:r>
            <a:r>
              <a:rPr lang="nb-NO" b="1" dirty="0"/>
              <a:t>–</a:t>
            </a:r>
            <a:r>
              <a:rPr lang="nb-NO" dirty="0"/>
              <a:t> </a:t>
            </a:r>
            <a:r>
              <a:rPr lang="nb-NO" dirty="0" smtClean="0"/>
              <a:t>Adresse: </a:t>
            </a:r>
            <a:r>
              <a:rPr lang="nb-NO" dirty="0"/>
              <a:t>Heurlins </a:t>
            </a:r>
            <a:r>
              <a:rPr lang="nb-NO" dirty="0" err="1"/>
              <a:t>Plats</a:t>
            </a:r>
            <a:r>
              <a:rPr lang="nb-NO" dirty="0"/>
              <a:t> 1, (Lagerhuset</a:t>
            </a:r>
            <a:r>
              <a:rPr lang="nb-NO" dirty="0" smtClean="0"/>
              <a:t>), gratis adgang.</a:t>
            </a:r>
          </a:p>
          <a:p>
            <a:r>
              <a:rPr lang="nb-NO" dirty="0" smtClean="0"/>
              <a:t>Program: </a:t>
            </a:r>
            <a:r>
              <a:rPr lang="sv-SE" b="1" dirty="0"/>
              <a:t>10.00-12.30 Om motstånd mot NATO och militarisering </a:t>
            </a:r>
            <a:endParaRPr lang="sv-SE" dirty="0"/>
          </a:p>
          <a:p>
            <a:r>
              <a:rPr lang="sv-SE" b="1" dirty="0" smtClean="0"/>
              <a:t>Nordisk panelsamtale:</a:t>
            </a:r>
            <a:r>
              <a:rPr lang="sv-SE" b="1" dirty="0"/>
              <a:t/>
            </a:r>
            <a:br>
              <a:rPr lang="sv-SE" b="1" dirty="0"/>
            </a:br>
            <a:r>
              <a:rPr lang="sv-SE" b="1" dirty="0"/>
              <a:t>Gerd Berlev</a:t>
            </a:r>
            <a:r>
              <a:rPr lang="sv-SE" dirty="0"/>
              <a:t>, Tid til fred – aktiv mod krig, Danmark;</a:t>
            </a:r>
            <a:br>
              <a:rPr lang="sv-SE" dirty="0"/>
            </a:br>
            <a:r>
              <a:rPr lang="sv-SE" b="1" dirty="0"/>
              <a:t>Steinar Eraker</a:t>
            </a:r>
            <a:r>
              <a:rPr lang="sv-SE" dirty="0"/>
              <a:t>, Stopp NATO, Norge;</a:t>
            </a:r>
            <a:br>
              <a:rPr lang="sv-SE" dirty="0"/>
            </a:br>
            <a:r>
              <a:rPr lang="sv-SE" b="1" dirty="0"/>
              <a:t>Ruka Toivonen,</a:t>
            </a:r>
            <a:r>
              <a:rPr lang="sv-SE" dirty="0"/>
              <a:t> AKL – Aseistakieltäytyjäliitto – Vapenvägrarförbundet, Finland;</a:t>
            </a:r>
            <a:br>
              <a:rPr lang="sv-SE" dirty="0"/>
            </a:br>
            <a:r>
              <a:rPr lang="sv-SE" b="1" dirty="0"/>
              <a:t>Agneta Norberg</a:t>
            </a:r>
            <a:r>
              <a:rPr lang="sv-SE" dirty="0"/>
              <a:t>, Det globala nätverket mot vapen och kärnkraft i rymden, Sverige</a:t>
            </a:r>
            <a:br>
              <a:rPr lang="sv-SE" dirty="0"/>
            </a:br>
            <a:r>
              <a:rPr lang="sv-SE" dirty="0"/>
              <a:t>– Fredsrörelser, NATO-motstånd och militarisering i de nordiska länderna</a:t>
            </a:r>
          </a:p>
          <a:p>
            <a:r>
              <a:rPr lang="sv-SE" b="1" dirty="0"/>
              <a:t> Sören Sommelius: </a:t>
            </a:r>
            <a:r>
              <a:rPr lang="sv-SE" dirty="0"/>
              <a:t>Natomotståndare, kulturskribent och författare</a:t>
            </a:r>
            <a:br>
              <a:rPr lang="sv-SE" dirty="0"/>
            </a:br>
            <a:r>
              <a:rPr lang="sv-SE" dirty="0"/>
              <a:t>–  Bygga fred med fredliga medel! För ett alliansfritt och kärnvapenfritt Sverige.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4906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dirty="0"/>
              <a:t>13.15-15.00 Urfolksperspektiv på krig och kamp för mark och </a:t>
            </a:r>
            <a:r>
              <a:rPr lang="sv-SE" b="1" dirty="0" smtClean="0"/>
              <a:t>vatten</a:t>
            </a:r>
          </a:p>
          <a:p>
            <a:r>
              <a:rPr lang="nb-NO" b="1" dirty="0"/>
              <a:t>15.30-17.30 </a:t>
            </a:r>
            <a:r>
              <a:rPr lang="nb-NO" b="1" dirty="0" err="1"/>
              <a:t>Organisera</a:t>
            </a:r>
            <a:r>
              <a:rPr lang="nb-NO" b="1" dirty="0"/>
              <a:t> </a:t>
            </a:r>
            <a:r>
              <a:rPr lang="nb-NO" b="1" dirty="0" err="1"/>
              <a:t>för</a:t>
            </a:r>
            <a:r>
              <a:rPr lang="nb-NO" b="1" dirty="0"/>
              <a:t> </a:t>
            </a:r>
            <a:r>
              <a:rPr lang="nb-NO" b="1" dirty="0" err="1"/>
              <a:t>mänskliga</a:t>
            </a:r>
            <a:r>
              <a:rPr lang="nb-NO" b="1" dirty="0"/>
              <a:t> </a:t>
            </a:r>
            <a:r>
              <a:rPr lang="nb-NO" b="1" dirty="0" err="1"/>
              <a:t>rättigheter</a:t>
            </a:r>
            <a:r>
              <a:rPr lang="nb-NO" b="1" dirty="0"/>
              <a:t> mot krig </a:t>
            </a:r>
            <a:r>
              <a:rPr lang="nb-NO" b="1" dirty="0" err="1"/>
              <a:t>och</a:t>
            </a:r>
            <a:r>
              <a:rPr lang="nb-NO" b="1" dirty="0"/>
              <a:t> </a:t>
            </a:r>
            <a:r>
              <a:rPr lang="nb-NO" b="1" dirty="0" err="1"/>
              <a:t>rasism</a:t>
            </a:r>
            <a:endParaRPr lang="nb-NO" dirty="0"/>
          </a:p>
          <a:p>
            <a:pPr lvl="1"/>
            <a:r>
              <a:rPr lang="nb-NO" b="1" dirty="0"/>
              <a:t>Asma </a:t>
            </a:r>
            <a:r>
              <a:rPr lang="nb-NO" b="1" dirty="0" err="1"/>
              <a:t>Khalifa</a:t>
            </a:r>
            <a:r>
              <a:rPr lang="nb-NO" b="1" dirty="0"/>
              <a:t>:</a:t>
            </a:r>
            <a:r>
              <a:rPr lang="nb-NO" dirty="0"/>
              <a:t> F</a:t>
            </a:r>
            <a:r>
              <a:rPr lang="nb-NO" i="1" dirty="0"/>
              <a:t>redsaktivist </a:t>
            </a:r>
            <a:r>
              <a:rPr lang="nb-NO" i="1" dirty="0" err="1"/>
              <a:t>och</a:t>
            </a:r>
            <a:r>
              <a:rPr lang="nb-NO" dirty="0"/>
              <a:t> </a:t>
            </a:r>
            <a:r>
              <a:rPr lang="nb-NO" dirty="0" err="1"/>
              <a:t>forskare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– The </a:t>
            </a:r>
            <a:r>
              <a:rPr lang="nb-NO" dirty="0" err="1"/>
              <a:t>War</a:t>
            </a:r>
            <a:r>
              <a:rPr lang="nb-NO" dirty="0"/>
              <a:t> on Libya (språk: </a:t>
            </a:r>
            <a:r>
              <a:rPr lang="nb-NO" dirty="0" err="1"/>
              <a:t>Engelska</a:t>
            </a:r>
            <a:r>
              <a:rPr lang="nb-NO" dirty="0"/>
              <a:t>)</a:t>
            </a:r>
          </a:p>
          <a:p>
            <a:pPr lvl="1"/>
            <a:r>
              <a:rPr lang="nb-NO" b="1" dirty="0" err="1"/>
              <a:t>Maimuna</a:t>
            </a:r>
            <a:r>
              <a:rPr lang="nb-NO" b="1" dirty="0"/>
              <a:t> A Abdullahi &amp; </a:t>
            </a:r>
            <a:r>
              <a:rPr lang="nb-NO" b="1" dirty="0" err="1"/>
              <a:t>Adrián</a:t>
            </a:r>
            <a:r>
              <a:rPr lang="nb-NO" b="1" dirty="0"/>
              <a:t> </a:t>
            </a:r>
            <a:r>
              <a:rPr lang="nb-NO" b="1" dirty="0" err="1"/>
              <a:t>Groglopo</a:t>
            </a:r>
            <a:r>
              <a:rPr lang="nb-NO" dirty="0"/>
              <a:t>: </a:t>
            </a:r>
            <a:r>
              <a:rPr lang="nb-NO" dirty="0" err="1"/>
              <a:t>Antirasistiska</a:t>
            </a:r>
            <a:r>
              <a:rPr lang="nb-NO" dirty="0"/>
              <a:t> </a:t>
            </a:r>
            <a:r>
              <a:rPr lang="nb-NO" dirty="0" err="1"/>
              <a:t>Akademien</a:t>
            </a:r>
            <a:r>
              <a:rPr lang="nb-NO" dirty="0"/>
              <a:t> (</a:t>
            </a:r>
            <a:r>
              <a:rPr lang="nb-NO" dirty="0" err="1"/>
              <a:t>ArA</a:t>
            </a:r>
            <a:r>
              <a:rPr lang="nb-NO" dirty="0"/>
              <a:t>)</a:t>
            </a:r>
            <a:br>
              <a:rPr lang="nb-NO" dirty="0"/>
            </a:br>
            <a:r>
              <a:rPr lang="nb-NO" dirty="0"/>
              <a:t>– </a:t>
            </a:r>
            <a:r>
              <a:rPr lang="nb-NO" dirty="0" err="1"/>
              <a:t>Rasism</a:t>
            </a:r>
            <a:r>
              <a:rPr lang="nb-NO" dirty="0"/>
              <a:t>, </a:t>
            </a:r>
            <a:r>
              <a:rPr lang="nb-NO" dirty="0" err="1"/>
              <a:t>islamofobi</a:t>
            </a:r>
            <a:r>
              <a:rPr lang="nb-NO" dirty="0"/>
              <a:t> </a:t>
            </a:r>
            <a:r>
              <a:rPr lang="nb-NO" dirty="0" err="1"/>
              <a:t>och</a:t>
            </a:r>
            <a:r>
              <a:rPr lang="nb-NO" dirty="0"/>
              <a:t> </a:t>
            </a:r>
            <a:r>
              <a:rPr lang="nb-NO" dirty="0" err="1"/>
              <a:t>krigspolitik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47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Fredsfest på kvelden lørdag 16.september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200" b="1" dirty="0" smtClean="0"/>
              <a:t>FREDSFEST </a:t>
            </a:r>
            <a:r>
              <a:rPr lang="nb-NO" sz="3200" b="1" dirty="0"/>
              <a:t>I SKYMNINGSTIDER</a:t>
            </a:r>
            <a:r>
              <a:rPr lang="nb-NO" sz="3200" dirty="0"/>
              <a:t> </a:t>
            </a:r>
            <a:r>
              <a:rPr lang="nb-NO" sz="3200" dirty="0" err="1"/>
              <a:t>Lördag</a:t>
            </a:r>
            <a:r>
              <a:rPr lang="nb-NO" sz="3200" dirty="0"/>
              <a:t> 16/9 </a:t>
            </a:r>
            <a:r>
              <a:rPr lang="nb-NO" sz="3200" dirty="0" err="1"/>
              <a:t>kl</a:t>
            </a:r>
            <a:r>
              <a:rPr lang="nb-NO" sz="3200" dirty="0"/>
              <a:t> 20.00 </a:t>
            </a:r>
            <a:r>
              <a:rPr lang="nb-NO" sz="3200" dirty="0" err="1"/>
              <a:t>Musikens</a:t>
            </a:r>
            <a:r>
              <a:rPr lang="nb-NO" sz="3200" dirty="0"/>
              <a:t> Hus</a:t>
            </a:r>
          </a:p>
          <a:p>
            <a:r>
              <a:rPr lang="nb-NO" sz="3200" i="1" dirty="0" err="1"/>
              <a:t>Konferencier</a:t>
            </a:r>
            <a:r>
              <a:rPr lang="nb-NO" sz="3200" i="1" dirty="0"/>
              <a:t> </a:t>
            </a:r>
            <a:r>
              <a:rPr lang="nb-NO" sz="3200" i="1" dirty="0" err="1"/>
              <a:t>och</a:t>
            </a:r>
            <a:r>
              <a:rPr lang="nb-NO" sz="3200" i="1" dirty="0"/>
              <a:t> artist: </a:t>
            </a:r>
            <a:r>
              <a:rPr lang="nb-NO" sz="3200" dirty="0"/>
              <a:t>Eva Nykvist</a:t>
            </a:r>
          </a:p>
          <a:p>
            <a:r>
              <a:rPr lang="nb-NO" sz="3200" i="1" dirty="0"/>
              <a:t>Artister:</a:t>
            </a:r>
            <a:r>
              <a:rPr lang="nb-NO" sz="3200" dirty="0"/>
              <a:t> Moa </a:t>
            </a:r>
            <a:r>
              <a:rPr lang="nb-NO" sz="3200" dirty="0" err="1"/>
              <a:t>Brynell</a:t>
            </a:r>
            <a:r>
              <a:rPr lang="nb-NO" sz="3200" dirty="0"/>
              <a:t>, Lilla </a:t>
            </a:r>
            <a:r>
              <a:rPr lang="nb-NO" sz="3200" dirty="0" err="1"/>
              <a:t>Bäcken</a:t>
            </a:r>
            <a:r>
              <a:rPr lang="nb-NO" sz="3200" dirty="0"/>
              <a:t>, </a:t>
            </a:r>
            <a:r>
              <a:rPr lang="nb-NO" sz="3200" dirty="0" err="1"/>
              <a:t>Matilda</a:t>
            </a:r>
            <a:r>
              <a:rPr lang="nb-NO" sz="3200" dirty="0"/>
              <a:t> Magnusson, </a:t>
            </a:r>
            <a:r>
              <a:rPr lang="nb-NO" sz="3200" dirty="0" err="1"/>
              <a:t>Americo</a:t>
            </a:r>
            <a:r>
              <a:rPr lang="nb-NO" sz="3200" dirty="0"/>
              <a:t> </a:t>
            </a:r>
            <a:r>
              <a:rPr lang="nb-NO" sz="3200" dirty="0" err="1"/>
              <a:t>Appiano</a:t>
            </a:r>
            <a:r>
              <a:rPr lang="nb-NO" sz="3200" dirty="0"/>
              <a:t> y Los Stefanos.</a:t>
            </a:r>
          </a:p>
          <a:p>
            <a:r>
              <a:rPr lang="nb-NO" sz="3200" i="1" dirty="0"/>
              <a:t>Pris: </a:t>
            </a:r>
            <a:r>
              <a:rPr lang="nb-NO" sz="3200" dirty="0"/>
              <a:t>150 kr + </a:t>
            </a:r>
            <a:r>
              <a:rPr lang="nb-NO" sz="3200" dirty="0" err="1"/>
              <a:t>förköpsavgift</a:t>
            </a:r>
            <a:endParaRPr lang="nb-NO" sz="3200" dirty="0"/>
          </a:p>
          <a:p>
            <a:r>
              <a:rPr lang="nb-NO" sz="3200" dirty="0" err="1"/>
              <a:t>Köp</a:t>
            </a:r>
            <a:r>
              <a:rPr lang="nb-NO" sz="3200" dirty="0"/>
              <a:t> </a:t>
            </a:r>
            <a:r>
              <a:rPr lang="nb-NO" sz="3200" dirty="0" err="1"/>
              <a:t>biljett</a:t>
            </a:r>
            <a:r>
              <a:rPr lang="nb-NO" sz="3200" dirty="0"/>
              <a:t> på </a:t>
            </a:r>
            <a:r>
              <a:rPr lang="nb-NO" sz="3200" dirty="0">
                <a:hlinkClick r:id="rId2"/>
              </a:rPr>
              <a:t>Ticketmaster</a:t>
            </a:r>
            <a:r>
              <a:rPr lang="nb-NO" sz="3200" dirty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2357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Praktisk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Buss</a:t>
            </a:r>
          </a:p>
          <a:p>
            <a:pPr lvl="1"/>
            <a:r>
              <a:rPr lang="nb-NO" dirty="0"/>
              <a:t>Nettbuss.se med avgang fra Oslo Bussterminal kl. 08.55 – fremme kl</a:t>
            </a:r>
            <a:r>
              <a:rPr lang="nb-NO" dirty="0" smtClean="0"/>
              <a:t>. </a:t>
            </a:r>
            <a:r>
              <a:rPr lang="nb-NO" dirty="0"/>
              <a:t>12.15 på Nils </a:t>
            </a:r>
            <a:r>
              <a:rPr lang="nb-NO" dirty="0" err="1"/>
              <a:t>Erichson</a:t>
            </a:r>
            <a:r>
              <a:rPr lang="nb-NO" dirty="0"/>
              <a:t> terminalen. Det er </a:t>
            </a:r>
            <a:r>
              <a:rPr lang="nb-NO" dirty="0" err="1"/>
              <a:t>ca</a:t>
            </a:r>
            <a:r>
              <a:rPr lang="nb-NO" dirty="0"/>
              <a:t> 8 minutter å gå derfra til Gustav Adolfs torg. Det koster fra 219,- til 269,- </a:t>
            </a:r>
            <a:endParaRPr lang="nb-NO" dirty="0" smtClean="0"/>
          </a:p>
          <a:p>
            <a:pPr lvl="1"/>
            <a:r>
              <a:rPr lang="nb-NO" dirty="0" smtClean="0"/>
              <a:t>Swebus.se, avgang fra Galleri Oslo kl. 07.35 eller kl. 09.30 </a:t>
            </a:r>
            <a:endParaRPr lang="nb-NO" dirty="0" smtClean="0"/>
          </a:p>
          <a:p>
            <a:r>
              <a:rPr lang="nb-NO" dirty="0" smtClean="0"/>
              <a:t>Tog</a:t>
            </a:r>
          </a:p>
          <a:p>
            <a:pPr lvl="1"/>
            <a:r>
              <a:rPr lang="nb-NO" dirty="0" smtClean="0"/>
              <a:t>16.9</a:t>
            </a:r>
            <a:r>
              <a:rPr lang="nb-NO" dirty="0"/>
              <a:t>. går </a:t>
            </a:r>
            <a:r>
              <a:rPr lang="nb-NO" dirty="0" smtClean="0"/>
              <a:t>fra Oslo </a:t>
            </a:r>
            <a:r>
              <a:rPr lang="nb-NO" dirty="0"/>
              <a:t>S </a:t>
            </a:r>
            <a:r>
              <a:rPr lang="nb-NO" dirty="0" smtClean="0"/>
              <a:t>klokken 07.01 Retur </a:t>
            </a:r>
            <a:r>
              <a:rPr lang="nb-NO" dirty="0"/>
              <a:t>i femtida</a:t>
            </a:r>
            <a:r>
              <a:rPr lang="nb-NO" dirty="0" smtClean="0"/>
              <a:t>.</a:t>
            </a:r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r>
              <a:rPr lang="nb-NO" dirty="0" smtClean="0"/>
              <a:t>Møtested for de norske: </a:t>
            </a:r>
          </a:p>
          <a:p>
            <a:pPr lvl="1"/>
            <a:r>
              <a:rPr lang="nb-NO" dirty="0" smtClean="0"/>
              <a:t>Ved trappene på den store hvite gamle bygningen midt på torget. Rett ved </a:t>
            </a:r>
            <a:r>
              <a:rPr lang="nb-NO" dirty="0" err="1" smtClean="0"/>
              <a:t>Torggatan</a:t>
            </a:r>
            <a:r>
              <a:rPr lang="nb-NO" dirty="0" smtClean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163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Alle til Gøteborg!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8676456" cy="48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6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281</TotalTime>
  <Words>262</Words>
  <Application>Microsoft Office PowerPoint</Application>
  <PresentationFormat>On-screen Show 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Adjacency</vt:lpstr>
      <vt:lpstr>Protestene  mot krigs- øvelsen Aurora 17</vt:lpstr>
      <vt:lpstr>Det norske initiativet</vt:lpstr>
      <vt:lpstr>Demonstrasjon lørdag kl. 13, Gustav Adolfs torg, Gøteborg</vt:lpstr>
      <vt:lpstr>Fredsseminarium</vt:lpstr>
      <vt:lpstr>PowerPoint Presentation</vt:lpstr>
      <vt:lpstr>Fredsfest på kvelden lørdag 16.september</vt:lpstr>
      <vt:lpstr>Praktisk</vt:lpstr>
      <vt:lpstr>Alle til Gøteborg!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Protestene mot Aurora 17</dc:title>
  <dc:creator>Inger Kristine Mollø-Christensen</dc:creator>
  <cp:lastModifiedBy>Inger Kristine Mollø-Christensen</cp:lastModifiedBy>
  <cp:revision>23</cp:revision>
  <dcterms:created xsi:type="dcterms:W3CDTF">2017-09-11T18:56:54Z</dcterms:created>
  <dcterms:modified xsi:type="dcterms:W3CDTF">2017-09-12T20:52:57Z</dcterms:modified>
</cp:coreProperties>
</file>